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8" r:id="rId10"/>
    <p:sldId id="266" r:id="rId11"/>
    <p:sldId id="263" r:id="rId12"/>
    <p:sldId id="265" r:id="rId13"/>
    <p:sldId id="26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555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86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16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048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0035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547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5878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365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7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897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65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4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4481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9683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3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12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867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551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10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871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308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33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1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EB699-DCA1-4F9C-92C1-C1DDE247B4ED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1FF0-0966-42A7-8DBC-351DC9A1C5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38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992888" cy="273630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предметно-пространственной среды по нетрадиционному рисованию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работе с детьми раннего возраста»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97152"/>
            <a:ext cx="6400800" cy="187220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Ермолаева Мария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Николаевна</a:t>
            </a:r>
          </a:p>
          <a:p>
            <a:pPr algn="l"/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2022 г.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320" y="260648"/>
            <a:ext cx="7707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униципального дошкольного образовательного учреждения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«Детский сад п. Заря» 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Толмачевский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детский сад.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2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Рисование ватными палочками</a:t>
            </a:r>
            <a:endParaRPr lang="ru-RU" dirty="0"/>
          </a:p>
        </p:txBody>
      </p:sp>
      <p:pic>
        <p:nvPicPr>
          <p:cNvPr id="4" name="Содержимое 3" descr="IMG_20200918_093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3265745" cy="2913187"/>
          </a:xfrm>
        </p:spPr>
      </p:pic>
      <p:pic>
        <p:nvPicPr>
          <p:cNvPr id="5" name="Рисунок 4" descr="IMG_20211008_094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340768"/>
            <a:ext cx="3672408" cy="2754306"/>
          </a:xfrm>
          <a:prstGeom prst="rect">
            <a:avLst/>
          </a:prstGeom>
        </p:spPr>
      </p:pic>
      <p:pic>
        <p:nvPicPr>
          <p:cNvPr id="6" name="Рисунок 5" descr="IMG_20200918_0923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861048"/>
            <a:ext cx="3168352" cy="2376264"/>
          </a:xfrm>
          <a:prstGeom prst="rect">
            <a:avLst/>
          </a:prstGeom>
        </p:spPr>
      </p:pic>
      <p:pic>
        <p:nvPicPr>
          <p:cNvPr id="7" name="Рисунок 6" descr="IMG_20200918_091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861048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16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Рисование мятой бумагой и пробкой</a:t>
            </a:r>
            <a:endParaRPr lang="ru-RU" sz="4000" dirty="0"/>
          </a:p>
        </p:txBody>
      </p:sp>
      <p:pic>
        <p:nvPicPr>
          <p:cNvPr id="4" name="Содержимое 3" descr="IMG_20220310_160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3616"/>
            <a:ext cx="3312368" cy="2484275"/>
          </a:xfrm>
        </p:spPr>
      </p:pic>
      <p:pic>
        <p:nvPicPr>
          <p:cNvPr id="5" name="Рисунок 4" descr="IMG_20220310_161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268760"/>
            <a:ext cx="4499992" cy="2732447"/>
          </a:xfrm>
          <a:prstGeom prst="rect">
            <a:avLst/>
          </a:prstGeom>
        </p:spPr>
      </p:pic>
      <p:pic>
        <p:nvPicPr>
          <p:cNvPr id="6" name="Рисунок 5" descr="IMG_20220310_155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01008"/>
            <a:ext cx="3995936" cy="2996952"/>
          </a:xfrm>
          <a:prstGeom prst="rect">
            <a:avLst/>
          </a:prstGeom>
        </p:spPr>
      </p:pic>
      <p:pic>
        <p:nvPicPr>
          <p:cNvPr id="7" name="Рисунок 6" descr="IMG_20220310_1550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789040"/>
            <a:ext cx="3648405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16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Выставки работ</a:t>
            </a:r>
            <a:endParaRPr lang="ru-RU" sz="4000" dirty="0"/>
          </a:p>
        </p:txBody>
      </p:sp>
      <p:pic>
        <p:nvPicPr>
          <p:cNvPr id="4" name="Содержимое 3" descr="IMG_20220224_100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2880320" cy="2160240"/>
          </a:xfrm>
        </p:spPr>
      </p:pic>
      <p:pic>
        <p:nvPicPr>
          <p:cNvPr id="5" name="Рисунок 4" descr="IMG_20211122_091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412776"/>
            <a:ext cx="2880320" cy="2160240"/>
          </a:xfrm>
          <a:prstGeom prst="rect">
            <a:avLst/>
          </a:prstGeom>
        </p:spPr>
      </p:pic>
      <p:pic>
        <p:nvPicPr>
          <p:cNvPr id="6" name="Рисунок 5" descr="IMG_20201208_090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933056"/>
            <a:ext cx="3072341" cy="2304256"/>
          </a:xfrm>
          <a:prstGeom prst="rect">
            <a:avLst/>
          </a:prstGeom>
        </p:spPr>
      </p:pic>
      <p:pic>
        <p:nvPicPr>
          <p:cNvPr id="7" name="Рисунок 6" descr="IMG_20210302_1335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861048"/>
            <a:ext cx="3264363" cy="2448272"/>
          </a:xfrm>
          <a:prstGeom prst="rect">
            <a:avLst/>
          </a:prstGeom>
        </p:spPr>
      </p:pic>
      <p:pic>
        <p:nvPicPr>
          <p:cNvPr id="8" name="Рисунок 7" descr="CollageMaker_20210922_091149614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24744"/>
            <a:ext cx="2780928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3815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10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5400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творческого потенциала детей, развитие интереса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изобразительной деятельности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формирование эстетического восприятия, воображения, художественно-творческих способностей, самостоятельности, активности по средствам нетрадиционных техник рисования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Создать условия экспериментирования с различными материалами, инструментами, изобразительными техниками;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Знакомить 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нетрадиционными материалами в художественном творчестве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(обрывная аппликация, монотипия, коллаж и т. д.)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Расширить представление о многообразии нетрадиционных техник рисования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Воспитывать самостоятельность, интерес к рисованию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67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«ИЗО – студия»</a:t>
            </a:r>
            <a:endParaRPr lang="ru-RU" dirty="0"/>
          </a:p>
        </p:txBody>
      </p:sp>
      <p:pic>
        <p:nvPicPr>
          <p:cNvPr id="5" name="Рисунок 4" descr="IMG_20220311_10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1552" y="3833664"/>
            <a:ext cx="4032448" cy="3024336"/>
          </a:xfrm>
          <a:prstGeom prst="rect">
            <a:avLst/>
          </a:prstGeom>
        </p:spPr>
      </p:pic>
      <p:pic>
        <p:nvPicPr>
          <p:cNvPr id="6" name="Рисунок 5" descr="IMG_20220311_085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3186354" cy="4248472"/>
          </a:xfrm>
          <a:prstGeom prst="rect">
            <a:avLst/>
          </a:prstGeom>
        </p:spPr>
      </p:pic>
      <p:pic>
        <p:nvPicPr>
          <p:cNvPr id="4" name="Содержимое 3" descr="IMG_20220311_10211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707904" y="1124744"/>
            <a:ext cx="3132348" cy="4176464"/>
          </a:xfrm>
        </p:spPr>
      </p:pic>
    </p:spTree>
    <p:extLst>
      <p:ext uri="{BB962C8B-B14F-4D97-AF65-F5344CB8AC3E}">
        <p14:creationId xmlns="" xmlns:p14="http://schemas.microsoft.com/office/powerpoint/2010/main" val="176558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64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Картотека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IMG_20220311_093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6624736" cy="4968552"/>
          </a:xfrm>
        </p:spPr>
      </p:pic>
    </p:spTree>
    <p:extLst>
      <p:ext uri="{BB962C8B-B14F-4D97-AF65-F5344CB8AC3E}">
        <p14:creationId xmlns="" xmlns:p14="http://schemas.microsoft.com/office/powerpoint/2010/main" val="23158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2616290" cy="1962217"/>
          </a:xfrm>
        </p:spPr>
      </p:pic>
      <p:pic>
        <p:nvPicPr>
          <p:cNvPr id="5" name="Рисунок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196752"/>
            <a:ext cx="2746622" cy="1944216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73016"/>
            <a:ext cx="2701989" cy="1872208"/>
          </a:xfrm>
          <a:prstGeom prst="rect">
            <a:avLst/>
          </a:prstGeom>
        </p:spPr>
      </p:pic>
      <p:pic>
        <p:nvPicPr>
          <p:cNvPr id="8" name="Рисунок 7" descr="IMG_20220311_0934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212976"/>
            <a:ext cx="4344483" cy="3258362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1196752"/>
            <a:ext cx="2647985" cy="1872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71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Рисование на снегу красками</a:t>
            </a:r>
            <a:endParaRPr lang="ru-RU" dirty="0"/>
          </a:p>
        </p:txBody>
      </p:sp>
      <p:pic>
        <p:nvPicPr>
          <p:cNvPr id="4" name="Содержимое 3" descr="detsad-428343-1644417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1778057" cy="2262982"/>
          </a:xfrm>
        </p:spPr>
      </p:pic>
      <p:pic>
        <p:nvPicPr>
          <p:cNvPr id="5" name="Рисунок 4" descr="detsad-428343-1644417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556792"/>
            <a:ext cx="1804882" cy="2304256"/>
          </a:xfrm>
          <a:prstGeom prst="rect">
            <a:avLst/>
          </a:prstGeom>
        </p:spPr>
      </p:pic>
      <p:pic>
        <p:nvPicPr>
          <p:cNvPr id="6" name="Рисунок 5" descr="detsad-428343-16444178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556792"/>
            <a:ext cx="1927504" cy="2232248"/>
          </a:xfrm>
          <a:prstGeom prst="rect">
            <a:avLst/>
          </a:prstGeom>
        </p:spPr>
      </p:pic>
      <p:pic>
        <p:nvPicPr>
          <p:cNvPr id="7" name="Рисунок 6" descr="detsad-428343-16444178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4079854"/>
            <a:ext cx="1800200" cy="2301836"/>
          </a:xfrm>
          <a:prstGeom prst="rect">
            <a:avLst/>
          </a:prstGeom>
        </p:spPr>
      </p:pic>
      <p:pic>
        <p:nvPicPr>
          <p:cNvPr id="8" name="Рисунок 7" descr="detsad-428343-16444178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149080"/>
            <a:ext cx="1927504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62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tsad-879540-15202716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3684" y="1484784"/>
            <a:ext cx="2064524" cy="26642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Рисование палочкой на снегу</a:t>
            </a:r>
            <a:endParaRPr lang="ru-RU" dirty="0"/>
          </a:p>
        </p:txBody>
      </p:sp>
      <p:pic>
        <p:nvPicPr>
          <p:cNvPr id="4" name="Содержимое 3" descr="detsad-879540-15202695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2028258" cy="2637537"/>
          </a:xfrm>
        </p:spPr>
      </p:pic>
      <p:pic>
        <p:nvPicPr>
          <p:cNvPr id="5" name="Рисунок 4" descr="detsad-879540-1520271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5804" y="1484784"/>
            <a:ext cx="2067690" cy="2664295"/>
          </a:xfrm>
          <a:prstGeom prst="rect">
            <a:avLst/>
          </a:prstGeom>
        </p:spPr>
      </p:pic>
      <p:pic>
        <p:nvPicPr>
          <p:cNvPr id="6" name="Рисунок 5" descr="detsad-879540-15202716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923380"/>
            <a:ext cx="2016224" cy="2601964"/>
          </a:xfrm>
          <a:prstGeom prst="rect">
            <a:avLst/>
          </a:prstGeom>
        </p:spPr>
      </p:pic>
      <p:pic>
        <p:nvPicPr>
          <p:cNvPr id="7" name="Рисунок 6" descr="detsad-879540-15202715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62175" y="3892214"/>
            <a:ext cx="2049785" cy="26371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Коллективная работа выполнена в технике нетрадиционного рисования</a:t>
            </a:r>
            <a:endParaRPr lang="ru-RU" sz="3200" dirty="0"/>
          </a:p>
        </p:txBody>
      </p:sp>
      <p:pic>
        <p:nvPicPr>
          <p:cNvPr id="4" name="Содержимое 3" descr="IMG_20201112_1418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305340" cy="2479005"/>
          </a:xfrm>
        </p:spPr>
      </p:pic>
      <p:pic>
        <p:nvPicPr>
          <p:cNvPr id="5" name="Рисунок 4" descr="IMG_20201112_095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556792"/>
            <a:ext cx="2376264" cy="3312368"/>
          </a:xfrm>
          <a:prstGeom prst="rect">
            <a:avLst/>
          </a:prstGeom>
        </p:spPr>
      </p:pic>
      <p:pic>
        <p:nvPicPr>
          <p:cNvPr id="6" name="Рисунок 5" descr="IMG_20201112_0928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556792"/>
            <a:ext cx="2376264" cy="3312368"/>
          </a:xfrm>
          <a:prstGeom prst="rect">
            <a:avLst/>
          </a:prstGeom>
        </p:spPr>
      </p:pic>
      <p:pic>
        <p:nvPicPr>
          <p:cNvPr id="7" name="Рисунок 6" descr="IMG_20201112_0951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3933056"/>
            <a:ext cx="1890210" cy="2520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122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Тема4</vt:lpstr>
      <vt:lpstr>Организация предметно-пространственной среды по нетрадиционному рисованию в работе с детьми раннего возраста»</vt:lpstr>
      <vt:lpstr>Слайд 2</vt:lpstr>
      <vt:lpstr>Уголок «ИЗО – студия»</vt:lpstr>
      <vt:lpstr>Слайд 4</vt:lpstr>
      <vt:lpstr>Картотека  </vt:lpstr>
      <vt:lpstr>Работа с родителями</vt:lpstr>
      <vt:lpstr>Рисование на снегу красками</vt:lpstr>
      <vt:lpstr>Рисование палочкой на снегу</vt:lpstr>
      <vt:lpstr>Коллективная работа выполнена в технике нетрадиционного рисования</vt:lpstr>
      <vt:lpstr>Рисование ватными палочками</vt:lpstr>
      <vt:lpstr>Рисование мятой бумагой и пробкой</vt:lpstr>
      <vt:lpstr>Выставки работ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«ИЗО – 2»</dc:title>
  <dc:creator>Ольга Михайловна</dc:creator>
  <cp:lastModifiedBy>Павел</cp:lastModifiedBy>
  <cp:revision>19</cp:revision>
  <dcterms:created xsi:type="dcterms:W3CDTF">2014-07-16T19:02:22Z</dcterms:created>
  <dcterms:modified xsi:type="dcterms:W3CDTF">2022-03-13T08:54:58Z</dcterms:modified>
</cp:coreProperties>
</file>